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66" r:id="rId1"/>
  </p:sldMasterIdLst>
  <p:notesMasterIdLst>
    <p:notesMasterId r:id="rId17"/>
  </p:notesMasterIdLst>
  <p:sldIdLst>
    <p:sldId id="256" r:id="rId2"/>
    <p:sldId id="361" r:id="rId3"/>
    <p:sldId id="359" r:id="rId4"/>
    <p:sldId id="354" r:id="rId5"/>
    <p:sldId id="355" r:id="rId6"/>
    <p:sldId id="357" r:id="rId7"/>
    <p:sldId id="356" r:id="rId8"/>
    <p:sldId id="367" r:id="rId9"/>
    <p:sldId id="362" r:id="rId10"/>
    <p:sldId id="365" r:id="rId11"/>
    <p:sldId id="368" r:id="rId12"/>
    <p:sldId id="364" r:id="rId13"/>
    <p:sldId id="366" r:id="rId14"/>
    <p:sldId id="369" r:id="rId15"/>
    <p:sldId id="360" r:id="rId1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AFF00"/>
    <a:srgbClr val="47FFA4"/>
    <a:srgbClr val="B7FF64"/>
    <a:srgbClr val="FCF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21828" autoAdjust="0"/>
    <p:restoredTop sz="92308" autoAdjust="0"/>
  </p:normalViewPr>
  <p:slideViewPr>
    <p:cSldViewPr>
      <p:cViewPr>
        <p:scale>
          <a:sx n="134" d="100"/>
          <a:sy n="134" d="100"/>
        </p:scale>
        <p:origin x="-80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9" d="100"/>
          <a:sy n="79" d="100"/>
        </p:scale>
        <p:origin x="-335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28D81-A022-6844-A820-B16A5546651D}" type="datetimeFigureOut">
              <a:rPr lang="en-US" smtClean="0"/>
              <a:t>01/03/13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B4615-BDC6-0040-964A-99BBE6EE1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48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B4615-BDC6-0040-964A-99BBE6EE18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04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01/03/13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t>01/03/13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01/03/13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01/03/13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01/03/13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x-none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01/03/13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01/03/13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01/03/13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01/03/13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01/03/13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AD20DFC-E2D5-4BD6-B744-D8DEEAB5F7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01/03/13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x-none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DA47DADC-55EA-4839-91C8-5BCC0EC06F5C}" type="datetime1">
              <a:rPr lang="en-US" smtClean="0"/>
              <a:pPr/>
              <a:t>01/03/13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167" r:id="rId1"/>
    <p:sldLayoutId id="2147484168" r:id="rId2"/>
    <p:sldLayoutId id="2147484169" r:id="rId3"/>
    <p:sldLayoutId id="2147484170" r:id="rId4"/>
    <p:sldLayoutId id="2147484171" r:id="rId5"/>
    <p:sldLayoutId id="2147484172" r:id="rId6"/>
    <p:sldLayoutId id="2147484173" r:id="rId7"/>
    <p:sldLayoutId id="2147484174" r:id="rId8"/>
    <p:sldLayoutId id="2147484175" r:id="rId9"/>
    <p:sldLayoutId id="2147484176" r:id="rId10"/>
    <p:sldLayoutId id="214748417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gi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-androi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060848"/>
            <a:ext cx="3859182" cy="28923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79912" y="116632"/>
            <a:ext cx="51894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dirty="0" smtClean="0">
                <a:solidFill>
                  <a:srgbClr val="CCFFCC"/>
                </a:solidFill>
                <a:latin typeface="Hand Of Sean"/>
                <a:cs typeface="Hand Of Sean"/>
              </a:rPr>
              <a:t>Games - </a:t>
            </a:r>
            <a:r>
              <a:rPr lang="pt-BR" sz="6600" dirty="0" smtClean="0">
                <a:solidFill>
                  <a:srgbClr val="CCFFCC"/>
                </a:solidFill>
                <a:latin typeface="Hand Of Sean"/>
                <a:cs typeface="Hand Of Sean"/>
              </a:rPr>
              <a:t>V2</a:t>
            </a:r>
            <a:endParaRPr lang="pt-BR" sz="6600" dirty="0">
              <a:solidFill>
                <a:srgbClr val="CCFFCC"/>
              </a:solidFill>
              <a:latin typeface="Hand Of Sean"/>
              <a:cs typeface="Hand Of Se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75856" y="4797152"/>
            <a:ext cx="2243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dirty="0" smtClean="0">
                <a:solidFill>
                  <a:srgbClr val="CCFFCC"/>
                </a:solidFill>
                <a:latin typeface="Hand Of Sean"/>
                <a:cs typeface="Hand Of Sean"/>
              </a:rPr>
              <a:t>Dia </a:t>
            </a:r>
            <a:r>
              <a:rPr lang="pt-BR" sz="6600" dirty="0" smtClean="0">
                <a:solidFill>
                  <a:srgbClr val="CCFFCC"/>
                </a:solidFill>
                <a:latin typeface="Hand Of Sean"/>
                <a:cs typeface="Hand Of Sean"/>
              </a:rPr>
              <a:t>1</a:t>
            </a:r>
            <a:endParaRPr lang="pt-BR" sz="6600" dirty="0">
              <a:solidFill>
                <a:srgbClr val="CCFFCC"/>
              </a:solidFill>
              <a:latin typeface="Hand Of Sean"/>
              <a:cs typeface="Hand Of Se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28800"/>
            <a:ext cx="999356" cy="13410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299695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CCFFCC"/>
                </a:solidFill>
                <a:latin typeface="Skia"/>
                <a:cs typeface="Skia"/>
              </a:rPr>
              <a:t>Produtor</a:t>
            </a:r>
            <a:endParaRPr lang="pt-BR" sz="1200" dirty="0">
              <a:latin typeface="Skia"/>
              <a:cs typeface="Ski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30343" y="2996952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CCFFCC"/>
                </a:solidFill>
                <a:latin typeface="Skia"/>
                <a:cs typeface="Skia"/>
              </a:rPr>
              <a:t>Designer</a:t>
            </a:r>
            <a:endParaRPr lang="pt-BR" sz="1200" dirty="0">
              <a:latin typeface="Skia"/>
              <a:cs typeface="Ski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81102" y="2996952"/>
            <a:ext cx="128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CCFFCC"/>
                </a:solidFill>
                <a:latin typeface="Skia"/>
                <a:cs typeface="Skia"/>
              </a:rPr>
              <a:t>Ilustrador</a:t>
            </a:r>
            <a:endParaRPr lang="pt-BR" sz="1200" dirty="0">
              <a:latin typeface="Skia"/>
              <a:cs typeface="Ski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6237312"/>
            <a:ext cx="1901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CCFFCC"/>
                </a:solidFill>
                <a:latin typeface="Skia"/>
                <a:cs typeface="Skia"/>
              </a:rPr>
              <a:t>Programadores</a:t>
            </a:r>
            <a:endParaRPr lang="pt-BR" sz="1200" dirty="0">
              <a:latin typeface="Skia"/>
              <a:cs typeface="Ski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75856" y="6237312"/>
            <a:ext cx="247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2000">
                <a:solidFill>
                  <a:srgbClr val="CCFFCC"/>
                </a:solidFill>
                <a:latin typeface="Skia"/>
                <a:cs typeface="Skia"/>
              </a:defRPr>
            </a:lvl1pPr>
          </a:lstStyle>
          <a:p>
            <a:r>
              <a:rPr lang="pt-BR" dirty="0"/>
              <a:t>Engenheiros de som</a:t>
            </a:r>
            <a:endParaRPr lang="pt-BR" dirty="0"/>
          </a:p>
        </p:txBody>
      </p:sp>
      <p:sp>
        <p:nvSpPr>
          <p:cNvPr id="10" name="TextBox 9"/>
          <p:cNvSpPr txBox="1"/>
          <p:nvPr/>
        </p:nvSpPr>
        <p:spPr>
          <a:xfrm>
            <a:off x="7236296" y="6237312"/>
            <a:ext cx="1379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2000">
                <a:solidFill>
                  <a:srgbClr val="CCFFCC"/>
                </a:solidFill>
                <a:latin typeface="Skia"/>
                <a:cs typeface="Skia"/>
              </a:defRPr>
            </a:lvl1pPr>
          </a:lstStyle>
          <a:p>
            <a:r>
              <a:rPr lang="pt-BR" dirty="0" smtClean="0"/>
              <a:t>Testadores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556792"/>
            <a:ext cx="951756" cy="14568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365104"/>
            <a:ext cx="1916832" cy="19168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280" y="1124744"/>
            <a:ext cx="1549017" cy="19598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1880" y="4149080"/>
            <a:ext cx="2094880" cy="20948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8264" y="4365104"/>
            <a:ext cx="1867148" cy="18671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3528" y="188640"/>
            <a:ext cx="3392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Quem</a:t>
            </a:r>
            <a:r>
              <a:rPr lang="en-US" sz="3600" dirty="0" smtClean="0"/>
              <a:t> </a:t>
            </a:r>
            <a:r>
              <a:rPr lang="en-US" sz="3600" dirty="0" err="1" smtClean="0"/>
              <a:t>é</a:t>
            </a:r>
            <a:r>
              <a:rPr lang="en-US" sz="3600" dirty="0" smtClean="0"/>
              <a:t> </a:t>
            </a:r>
            <a:r>
              <a:rPr lang="en-US" sz="3600" dirty="0" err="1" smtClean="0"/>
              <a:t>quem</a:t>
            </a:r>
            <a:r>
              <a:rPr lang="en-US" sz="3600" dirty="0" smtClean="0"/>
              <a:t> 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34066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755576" y="260648"/>
            <a:ext cx="7692347" cy="5047456"/>
            <a:chOff x="755576" y="260648"/>
            <a:chExt cx="7692347" cy="5047456"/>
          </a:xfrm>
        </p:grpSpPr>
        <p:pic>
          <p:nvPicPr>
            <p:cNvPr id="13" name="Picture 12" descr="BackGround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692696"/>
              <a:ext cx="7692347" cy="461540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755576" y="260648"/>
              <a:ext cx="21338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 smtClean="0">
                  <a:latin typeface="Skia"/>
                  <a:cs typeface="Skia"/>
                </a:rPr>
                <a:t>Componentes</a:t>
              </a:r>
              <a:endParaRPr lang="pt-BR" sz="2400" b="1" dirty="0">
                <a:latin typeface="Skia"/>
                <a:cs typeface="Skia"/>
              </a:endParaRPr>
            </a:p>
          </p:txBody>
        </p:sp>
        <p:pic>
          <p:nvPicPr>
            <p:cNvPr id="8" name="Picture 7" descr="LS012498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9952" y="692696"/>
              <a:ext cx="945679" cy="1695929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6876256" y="116632"/>
            <a:ext cx="218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tx2">
                    <a:lumMod val="75000"/>
                  </a:schemeClr>
                </a:solidFill>
                <a:latin typeface="Skia"/>
                <a:cs typeface="Skia"/>
              </a:rPr>
              <a:t>Como ? 4 </a:t>
            </a:r>
            <a:r>
              <a:rPr lang="pt-BR" sz="2800" dirty="0" err="1" smtClean="0">
                <a:solidFill>
                  <a:schemeClr val="tx2">
                    <a:lumMod val="75000"/>
                  </a:schemeClr>
                </a:solidFill>
                <a:latin typeface="Skia"/>
                <a:cs typeface="Skia"/>
              </a:rPr>
              <a:t>C</a:t>
            </a:r>
            <a:r>
              <a:rPr lang="pt-BR" sz="2800" dirty="0" err="1" smtClean="0">
                <a:solidFill>
                  <a:schemeClr val="tx2">
                    <a:lumMod val="75000"/>
                  </a:schemeClr>
                </a:solidFill>
                <a:latin typeface="Skia"/>
                <a:cs typeface="Skia"/>
              </a:rPr>
              <a:t>’s</a:t>
            </a:r>
            <a:endParaRPr lang="pt-BR" sz="2800" dirty="0">
              <a:solidFill>
                <a:schemeClr val="tx2">
                  <a:lumMod val="75000"/>
                </a:schemeClr>
              </a:solidFill>
              <a:latin typeface="Skia"/>
              <a:cs typeface="Skia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99592" y="2492896"/>
            <a:ext cx="1889309" cy="2991237"/>
            <a:chOff x="899592" y="2492896"/>
            <a:chExt cx="1889309" cy="2991237"/>
          </a:xfrm>
        </p:grpSpPr>
        <p:sp>
          <p:nvSpPr>
            <p:cNvPr id="23" name="TextBox 22"/>
            <p:cNvSpPr txBox="1"/>
            <p:nvPr/>
          </p:nvSpPr>
          <p:spPr>
            <a:xfrm>
              <a:off x="899592" y="4653136"/>
              <a:ext cx="18893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 smtClean="0">
                  <a:latin typeface="Skia"/>
                  <a:cs typeface="Skia"/>
                </a:rPr>
                <a:t>Personagens</a:t>
              </a:r>
            </a:p>
            <a:p>
              <a:r>
                <a:rPr lang="pt-BR" sz="2400" b="1" dirty="0" smtClean="0">
                  <a:latin typeface="Skia"/>
                  <a:cs typeface="Skia"/>
                </a:rPr>
                <a:t>(</a:t>
              </a:r>
              <a:r>
                <a:rPr lang="pt-BR" sz="2400" b="1" dirty="0" err="1" smtClean="0">
                  <a:latin typeface="Skia"/>
                  <a:cs typeface="Skia"/>
                </a:rPr>
                <a:t>Characters</a:t>
              </a:r>
              <a:r>
                <a:rPr lang="pt-BR" sz="2400" b="1" dirty="0" smtClean="0">
                  <a:latin typeface="Skia"/>
                  <a:cs typeface="Skia"/>
                </a:rPr>
                <a:t>)</a:t>
              </a:r>
              <a:endParaRPr lang="pt-BR" sz="2400" b="1" dirty="0">
                <a:latin typeface="Skia"/>
                <a:cs typeface="Skia"/>
              </a:endParaRPr>
            </a:p>
          </p:txBody>
        </p:sp>
        <p:pic>
          <p:nvPicPr>
            <p:cNvPr id="2" name="Picture 1" descr="AA028199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2492896"/>
              <a:ext cx="1272516" cy="2088232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2123728" y="3933056"/>
            <a:ext cx="3107184" cy="2693913"/>
            <a:chOff x="1475656" y="3933056"/>
            <a:chExt cx="3107184" cy="2693913"/>
          </a:xfrm>
        </p:grpSpPr>
        <p:sp>
          <p:nvSpPr>
            <p:cNvPr id="19" name="TextBox 18"/>
            <p:cNvSpPr txBox="1"/>
            <p:nvPr/>
          </p:nvSpPr>
          <p:spPr>
            <a:xfrm>
              <a:off x="2339752" y="6165304"/>
              <a:ext cx="21157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 smtClean="0">
                  <a:latin typeface="Skia"/>
                  <a:cs typeface="Skia"/>
                </a:rPr>
                <a:t>Caracter</a:t>
              </a:r>
              <a:r>
                <a:rPr lang="pt-BR" sz="2400" b="1" dirty="0" smtClean="0">
                  <a:latin typeface="Skia"/>
                  <a:cs typeface="Skia"/>
                </a:rPr>
                <a:t>ísticas</a:t>
              </a:r>
              <a:endParaRPr lang="pt-BR" sz="2400" b="1" dirty="0">
                <a:latin typeface="Skia"/>
                <a:cs typeface="Skia"/>
              </a:endParaRPr>
            </a:p>
          </p:txBody>
        </p:sp>
        <p:pic>
          <p:nvPicPr>
            <p:cNvPr id="17" name="Picture 16" descr="dedo_indicador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656" y="4221088"/>
              <a:ext cx="3107184" cy="2069433"/>
            </a:xfrm>
            <a:prstGeom prst="rect">
              <a:avLst/>
            </a:prstGeom>
          </p:spPr>
        </p:pic>
        <p:sp>
          <p:nvSpPr>
            <p:cNvPr id="5" name="Right Arrow 4"/>
            <p:cNvSpPr/>
            <p:nvPr/>
          </p:nvSpPr>
          <p:spPr>
            <a:xfrm>
              <a:off x="2483768" y="3933056"/>
              <a:ext cx="978408" cy="4846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460140" y="2708920"/>
            <a:ext cx="5794039" cy="2405881"/>
            <a:chOff x="2460140" y="2708920"/>
            <a:chExt cx="5794039" cy="2405881"/>
          </a:xfrm>
        </p:grpSpPr>
        <p:sp>
          <p:nvSpPr>
            <p:cNvPr id="22" name="TextBox 21"/>
            <p:cNvSpPr txBox="1"/>
            <p:nvPr/>
          </p:nvSpPr>
          <p:spPr>
            <a:xfrm>
              <a:off x="4644008" y="4653136"/>
              <a:ext cx="31504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 smtClean="0">
                  <a:latin typeface="Skia"/>
                  <a:cs typeface="Skia"/>
                </a:rPr>
                <a:t>Desafios (</a:t>
              </a:r>
              <a:r>
                <a:rPr lang="pt-BR" sz="2400" b="1" dirty="0" err="1" smtClean="0">
                  <a:latin typeface="Skia"/>
                  <a:cs typeface="Skia"/>
                </a:rPr>
                <a:t>challenges</a:t>
              </a:r>
              <a:r>
                <a:rPr lang="pt-BR" sz="2400" b="1" dirty="0" smtClean="0">
                  <a:latin typeface="Skia"/>
                  <a:cs typeface="Skia"/>
                </a:rPr>
                <a:t>)</a:t>
              </a:r>
              <a:endParaRPr lang="pt-BR" sz="2400" b="1" dirty="0">
                <a:latin typeface="Skia"/>
                <a:cs typeface="Skia"/>
              </a:endParaRPr>
            </a:p>
          </p:txBody>
        </p:sp>
        <p:pic>
          <p:nvPicPr>
            <p:cNvPr id="4" name="Picture 3" descr="AA045740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016" y="2708920"/>
              <a:ext cx="1654906" cy="2086699"/>
            </a:xfrm>
            <a:prstGeom prst="rect">
              <a:avLst/>
            </a:prstGeom>
          </p:spPr>
        </p:pic>
        <p:pic>
          <p:nvPicPr>
            <p:cNvPr id="9" name="Picture 8" descr="AA049755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3140968"/>
              <a:ext cx="1377923" cy="1005184"/>
            </a:xfrm>
            <a:prstGeom prst="rect">
              <a:avLst/>
            </a:prstGeom>
          </p:spPr>
        </p:pic>
        <p:cxnSp>
          <p:nvCxnSpPr>
            <p:cNvPr id="16" name="Straight Connector 15"/>
            <p:cNvCxnSpPr>
              <a:stCxn id="2" idx="3"/>
              <a:endCxn id="9" idx="1"/>
            </p:cNvCxnSpPr>
            <p:nvPr/>
          </p:nvCxnSpPr>
          <p:spPr>
            <a:xfrm>
              <a:off x="2460140" y="3537012"/>
              <a:ext cx="4416116" cy="106548"/>
            </a:xfrm>
            <a:prstGeom prst="line">
              <a:avLst/>
            </a:prstGeom>
            <a:ln w="57150" cmpd="sng">
              <a:solidFill>
                <a:srgbClr val="629DD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8672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4499992" y="1268760"/>
            <a:ext cx="0" cy="50405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59632" y="3429000"/>
            <a:ext cx="648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2167" y="6237312"/>
            <a:ext cx="2115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Skia"/>
                <a:cs typeface="Skia"/>
              </a:rPr>
              <a:t>Caracter</a:t>
            </a:r>
            <a:r>
              <a:rPr lang="pt-BR" sz="2400" b="1" dirty="0" smtClean="0">
                <a:latin typeface="Skia"/>
                <a:cs typeface="Skia"/>
              </a:rPr>
              <a:t>ísticas</a:t>
            </a:r>
            <a:endParaRPr lang="pt-BR" sz="2400" b="1" dirty="0">
              <a:latin typeface="Skia"/>
              <a:cs typeface="Ski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15616" y="1628800"/>
            <a:ext cx="260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CCFFCC"/>
                </a:solidFill>
              </a:rPr>
              <a:t>Cen</a:t>
            </a:r>
            <a:r>
              <a:rPr lang="pt-BR" dirty="0" smtClean="0">
                <a:solidFill>
                  <a:srgbClr val="CCFFCC"/>
                </a:solidFill>
              </a:rPr>
              <a:t>ário (onde se passa)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62167" y="1124744"/>
            <a:ext cx="2133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Skia"/>
                <a:cs typeface="Skia"/>
              </a:rPr>
              <a:t>Componentes</a:t>
            </a:r>
            <a:endParaRPr lang="pt-BR" sz="2400" b="1" dirty="0">
              <a:latin typeface="Skia"/>
              <a:cs typeface="Ski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36096" y="6237312"/>
            <a:ext cx="3150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Skia"/>
                <a:cs typeface="Skia"/>
              </a:rPr>
              <a:t>Desafios (</a:t>
            </a:r>
            <a:r>
              <a:rPr lang="pt-BR" sz="2400" b="1" dirty="0" err="1" smtClean="0">
                <a:latin typeface="Skia"/>
                <a:cs typeface="Skia"/>
              </a:rPr>
              <a:t>challenges</a:t>
            </a:r>
            <a:r>
              <a:rPr lang="pt-BR" sz="2400" b="1" dirty="0" smtClean="0">
                <a:latin typeface="Skia"/>
                <a:cs typeface="Skia"/>
              </a:rPr>
              <a:t>)</a:t>
            </a:r>
            <a:endParaRPr lang="pt-BR" sz="2400" b="1" dirty="0">
              <a:latin typeface="Skia"/>
              <a:cs typeface="Ski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30719" y="1124744"/>
            <a:ext cx="371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Skia"/>
                <a:cs typeface="Skia"/>
              </a:rPr>
              <a:t>Personagens (</a:t>
            </a:r>
            <a:r>
              <a:rPr lang="pt-BR" sz="2400" b="1" dirty="0" err="1" smtClean="0">
                <a:latin typeface="Skia"/>
                <a:cs typeface="Skia"/>
              </a:rPr>
              <a:t>Characters</a:t>
            </a:r>
            <a:r>
              <a:rPr lang="pt-BR" sz="2400" b="1" dirty="0" smtClean="0">
                <a:latin typeface="Skia"/>
                <a:cs typeface="Skia"/>
              </a:rPr>
              <a:t>)</a:t>
            </a:r>
            <a:endParaRPr lang="pt-BR" sz="2400" b="1" dirty="0">
              <a:latin typeface="Skia"/>
              <a:cs typeface="Ski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7504" y="3717032"/>
            <a:ext cx="4271459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CCFFCC"/>
                </a:solidFill>
              </a:defRPr>
            </a:lvl1pPr>
          </a:lstStyle>
          <a:p>
            <a:r>
              <a:rPr lang="pt-BR" dirty="0" smtClean="0"/>
              <a:t>Entulhos e zumbis caem do c</a:t>
            </a:r>
            <a:r>
              <a:rPr lang="pt-BR" dirty="0" smtClean="0"/>
              <a:t>éu,</a:t>
            </a:r>
          </a:p>
          <a:p>
            <a:r>
              <a:rPr lang="pt-BR" dirty="0" smtClean="0"/>
              <a:t>Para atirar no zumbi, tem que tocar nele</a:t>
            </a:r>
          </a:p>
          <a:p>
            <a:r>
              <a:rPr lang="pt-BR" dirty="0" smtClean="0"/>
              <a:t>Não vai ter controle na tela</a:t>
            </a:r>
          </a:p>
          <a:p>
            <a:r>
              <a:rPr lang="pt-BR" dirty="0" smtClean="0"/>
              <a:t>Pode acelerar ou reduzir a </a:t>
            </a:r>
          </a:p>
          <a:p>
            <a:r>
              <a:rPr lang="pt-BR" dirty="0" smtClean="0"/>
              <a:t>vel. do morador</a:t>
            </a:r>
          </a:p>
          <a:p>
            <a:r>
              <a:rPr lang="pt-BR" dirty="0" smtClean="0"/>
              <a:t>Intervalo entre os tiros</a:t>
            </a:r>
          </a:p>
          <a:p>
            <a:r>
              <a:rPr lang="pt-BR" dirty="0" smtClean="0"/>
              <a:t>Vibrar quando houver colis</a:t>
            </a:r>
            <a:r>
              <a:rPr lang="pt-BR" dirty="0" smtClean="0"/>
              <a:t>õ</a:t>
            </a:r>
            <a:r>
              <a:rPr lang="pt-BR" dirty="0" smtClean="0"/>
              <a:t>es</a:t>
            </a:r>
          </a:p>
          <a:p>
            <a:r>
              <a:rPr lang="pt-BR" dirty="0" smtClean="0"/>
              <a:t>Vibrar com intensidades  diferentes.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26" name="TextBox 25"/>
          <p:cNvSpPr txBox="1"/>
          <p:nvPr/>
        </p:nvSpPr>
        <p:spPr>
          <a:xfrm>
            <a:off x="4716016" y="3573016"/>
            <a:ext cx="415593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CCFFCC"/>
                </a:solidFill>
              </a:defRPr>
            </a:lvl1pPr>
          </a:lstStyle>
          <a:p>
            <a:r>
              <a:rPr lang="pt-BR" dirty="0" smtClean="0"/>
              <a:t>Morador de rua atira no zumbi,</a:t>
            </a:r>
          </a:p>
          <a:p>
            <a:r>
              <a:rPr lang="pt-BR" dirty="0" smtClean="0"/>
              <a:t>Zumbi  e cachorro tira </a:t>
            </a:r>
            <a:r>
              <a:rPr lang="pt-BR" dirty="0" err="1" smtClean="0"/>
              <a:t>life</a:t>
            </a:r>
            <a:r>
              <a:rPr lang="pt-BR" dirty="0" smtClean="0"/>
              <a:t> do morador</a:t>
            </a:r>
          </a:p>
          <a:p>
            <a:r>
              <a:rPr lang="pt-BR" dirty="0" smtClean="0"/>
              <a:t>Cachorro precisa de vacina,</a:t>
            </a:r>
          </a:p>
          <a:p>
            <a:endParaRPr lang="pt-BR" dirty="0" smtClean="0"/>
          </a:p>
          <a:p>
            <a:r>
              <a:rPr lang="pt-BR" dirty="0" smtClean="0"/>
              <a:t>Objetivo final: curar o cachorro com a </a:t>
            </a:r>
          </a:p>
          <a:p>
            <a:r>
              <a:rPr lang="pt-BR" dirty="0" smtClean="0"/>
              <a:t>vacina do cientista</a:t>
            </a:r>
          </a:p>
          <a:p>
            <a:endParaRPr lang="pt-BR" dirty="0"/>
          </a:p>
          <a:p>
            <a:r>
              <a:rPr lang="pt-BR" dirty="0" smtClean="0"/>
              <a:t>Game over:  </a:t>
            </a:r>
            <a:r>
              <a:rPr lang="pt-BR" dirty="0" err="1" smtClean="0"/>
              <a:t>life</a:t>
            </a:r>
            <a:r>
              <a:rPr lang="pt-BR" dirty="0" smtClean="0"/>
              <a:t> do morador acaba;</a:t>
            </a:r>
            <a:endParaRPr lang="pt-BR" dirty="0"/>
          </a:p>
        </p:txBody>
      </p:sp>
      <p:sp>
        <p:nvSpPr>
          <p:cNvPr id="27" name="TextBox 26"/>
          <p:cNvSpPr txBox="1"/>
          <p:nvPr/>
        </p:nvSpPr>
        <p:spPr>
          <a:xfrm>
            <a:off x="6876256" y="116632"/>
            <a:ext cx="218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tx2">
                    <a:lumMod val="75000"/>
                  </a:schemeClr>
                </a:solidFill>
                <a:latin typeface="Skia"/>
                <a:cs typeface="Skia"/>
              </a:rPr>
              <a:t>Como ? 4 </a:t>
            </a:r>
            <a:r>
              <a:rPr lang="pt-BR" sz="2800" dirty="0" err="1" smtClean="0">
                <a:solidFill>
                  <a:schemeClr val="tx2">
                    <a:lumMod val="75000"/>
                  </a:schemeClr>
                </a:solidFill>
                <a:latin typeface="Skia"/>
                <a:cs typeface="Skia"/>
              </a:rPr>
              <a:t>C</a:t>
            </a:r>
            <a:r>
              <a:rPr lang="pt-BR" sz="2800" dirty="0" err="1" smtClean="0">
                <a:solidFill>
                  <a:schemeClr val="tx2">
                    <a:lumMod val="75000"/>
                  </a:schemeClr>
                </a:solidFill>
                <a:latin typeface="Skia"/>
                <a:cs typeface="Skia"/>
              </a:rPr>
              <a:t>’s</a:t>
            </a:r>
            <a:endParaRPr lang="pt-BR" sz="2800" dirty="0">
              <a:solidFill>
                <a:schemeClr val="tx2">
                  <a:lumMod val="75000"/>
                </a:schemeClr>
              </a:solidFill>
              <a:latin typeface="Skia"/>
              <a:cs typeface="Ski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27584" y="2060848"/>
            <a:ext cx="25466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Cen</a:t>
            </a:r>
            <a:r>
              <a:rPr lang="pt-BR" dirty="0" smtClean="0"/>
              <a:t>ário em destruição, </a:t>
            </a:r>
          </a:p>
          <a:p>
            <a:r>
              <a:rPr lang="pt-BR" dirty="0"/>
              <a:t>P</a:t>
            </a:r>
            <a:r>
              <a:rPr lang="pt-BR" dirty="0" smtClean="0"/>
              <a:t>rédios demolidos,</a:t>
            </a:r>
          </a:p>
          <a:p>
            <a:r>
              <a:rPr lang="pt-BR" dirty="0" smtClean="0"/>
              <a:t>Fogo ...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436096" y="1916832"/>
            <a:ext cx="29377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Morador de rua com arma,</a:t>
            </a:r>
          </a:p>
          <a:p>
            <a:r>
              <a:rPr lang="pt-BR" dirty="0" smtClean="0"/>
              <a:t>Cachorro vira-lata,</a:t>
            </a:r>
          </a:p>
          <a:p>
            <a:r>
              <a:rPr lang="pt-BR" dirty="0" smtClean="0"/>
              <a:t>Zumbis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7214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5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4499992" y="1268760"/>
            <a:ext cx="0" cy="50405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59632" y="3429000"/>
            <a:ext cx="648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2167" y="6237312"/>
            <a:ext cx="2115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Skia"/>
                <a:cs typeface="Skia"/>
              </a:rPr>
              <a:t>Caracter</a:t>
            </a:r>
            <a:r>
              <a:rPr lang="pt-BR" sz="2400" b="1" dirty="0" smtClean="0">
                <a:latin typeface="Skia"/>
                <a:cs typeface="Skia"/>
              </a:rPr>
              <a:t>ísticas</a:t>
            </a:r>
            <a:endParaRPr lang="pt-BR" sz="2400" b="1" dirty="0">
              <a:latin typeface="Skia"/>
              <a:cs typeface="Ski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2167" y="1124744"/>
            <a:ext cx="2133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Skia"/>
                <a:cs typeface="Skia"/>
              </a:rPr>
              <a:t>Componentes</a:t>
            </a:r>
            <a:endParaRPr lang="pt-BR" sz="2400" b="1" dirty="0">
              <a:latin typeface="Skia"/>
              <a:cs typeface="Ski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36096" y="6237312"/>
            <a:ext cx="3150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Skia"/>
                <a:cs typeface="Skia"/>
              </a:rPr>
              <a:t>Desafios (</a:t>
            </a:r>
            <a:r>
              <a:rPr lang="pt-BR" sz="2400" b="1" dirty="0" err="1" smtClean="0">
                <a:latin typeface="Skia"/>
                <a:cs typeface="Skia"/>
              </a:rPr>
              <a:t>challenges</a:t>
            </a:r>
            <a:r>
              <a:rPr lang="pt-BR" sz="2400" b="1" dirty="0" smtClean="0">
                <a:latin typeface="Skia"/>
                <a:cs typeface="Skia"/>
              </a:rPr>
              <a:t>)</a:t>
            </a:r>
            <a:endParaRPr lang="pt-BR" sz="2400" b="1" dirty="0">
              <a:latin typeface="Skia"/>
              <a:cs typeface="Ski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30719" y="1124744"/>
            <a:ext cx="371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latin typeface="Skia"/>
                <a:cs typeface="Skia"/>
              </a:rPr>
              <a:t>Personagens (</a:t>
            </a:r>
            <a:r>
              <a:rPr lang="pt-BR" sz="2400" b="1" dirty="0" err="1" smtClean="0">
                <a:latin typeface="Skia"/>
                <a:cs typeface="Skia"/>
              </a:rPr>
              <a:t>Characters</a:t>
            </a:r>
            <a:r>
              <a:rPr lang="pt-BR" sz="2400" b="1" dirty="0" smtClean="0">
                <a:latin typeface="Skia"/>
                <a:cs typeface="Skia"/>
              </a:rPr>
              <a:t>)</a:t>
            </a:r>
            <a:endParaRPr lang="pt-BR" sz="2400" b="1" dirty="0">
              <a:latin typeface="Skia"/>
              <a:cs typeface="Ski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004048" y="2132856"/>
            <a:ext cx="3680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CCFFCC"/>
                </a:solidFill>
              </a:rPr>
              <a:t>Garrafa de pinga, lanche com ovo.</a:t>
            </a:r>
          </a:p>
          <a:p>
            <a:endParaRPr lang="pt-BR" dirty="0">
              <a:solidFill>
                <a:srgbClr val="CCFFCC"/>
              </a:solidFill>
            </a:endParaRPr>
          </a:p>
          <a:p>
            <a:r>
              <a:rPr lang="pt-BR" dirty="0" smtClean="0">
                <a:solidFill>
                  <a:srgbClr val="CCFFCC"/>
                </a:solidFill>
              </a:rPr>
              <a:t>Sobe </a:t>
            </a:r>
            <a:r>
              <a:rPr lang="pt-BR" dirty="0" err="1" smtClean="0">
                <a:solidFill>
                  <a:srgbClr val="CCFFCC"/>
                </a:solidFill>
              </a:rPr>
              <a:t>life</a:t>
            </a:r>
            <a:r>
              <a:rPr lang="pt-BR" dirty="0" smtClean="0">
                <a:solidFill>
                  <a:srgbClr val="CCFFCC"/>
                </a:solidFill>
              </a:rPr>
              <a:t> +1</a:t>
            </a:r>
            <a:endParaRPr lang="pt-BR" dirty="0">
              <a:solidFill>
                <a:srgbClr val="CCFFCC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79712" y="4725144"/>
            <a:ext cx="1335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CCFFCC"/>
                </a:solidFill>
              </a:defRPr>
            </a:lvl1pPr>
          </a:lstStyle>
          <a:p>
            <a:r>
              <a:rPr lang="pt-BR" sz="2000" dirty="0" err="1" smtClean="0"/>
              <a:t>Zumbic</a:t>
            </a:r>
            <a:r>
              <a:rPr lang="pt-BR" sz="2000" dirty="0" err="1" smtClean="0"/>
              <a:t>ão</a:t>
            </a:r>
            <a:endParaRPr lang="pt-BR" sz="2000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436096" y="4293096"/>
            <a:ext cx="53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>
                <a:solidFill>
                  <a:srgbClr val="CCFFCC"/>
                </a:solidFill>
              </a:defRPr>
            </a:lvl1pPr>
          </a:lstStyle>
          <a:p>
            <a:r>
              <a:rPr lang="pt-BR" dirty="0" smtClean="0"/>
              <a:t>OK</a:t>
            </a:r>
            <a:endParaRPr lang="pt-BR" dirty="0"/>
          </a:p>
        </p:txBody>
      </p:sp>
      <p:sp>
        <p:nvSpPr>
          <p:cNvPr id="27" name="TextBox 26"/>
          <p:cNvSpPr txBox="1"/>
          <p:nvPr/>
        </p:nvSpPr>
        <p:spPr>
          <a:xfrm>
            <a:off x="6876256" y="116632"/>
            <a:ext cx="218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tx2">
                    <a:lumMod val="75000"/>
                  </a:schemeClr>
                </a:solidFill>
                <a:latin typeface="Skia"/>
                <a:cs typeface="Skia"/>
              </a:rPr>
              <a:t>Como ? 4 </a:t>
            </a:r>
            <a:r>
              <a:rPr lang="pt-BR" sz="2800" dirty="0" err="1" smtClean="0">
                <a:solidFill>
                  <a:schemeClr val="tx2">
                    <a:lumMod val="75000"/>
                  </a:schemeClr>
                </a:solidFill>
                <a:latin typeface="Skia"/>
                <a:cs typeface="Skia"/>
              </a:rPr>
              <a:t>C</a:t>
            </a:r>
            <a:r>
              <a:rPr lang="pt-BR" sz="2800" dirty="0" err="1" smtClean="0">
                <a:solidFill>
                  <a:schemeClr val="tx2">
                    <a:lumMod val="75000"/>
                  </a:schemeClr>
                </a:solidFill>
                <a:latin typeface="Skia"/>
                <a:cs typeface="Skia"/>
              </a:rPr>
              <a:t>’s</a:t>
            </a:r>
            <a:endParaRPr lang="pt-BR" sz="2800" dirty="0">
              <a:solidFill>
                <a:schemeClr val="tx2">
                  <a:lumMod val="75000"/>
                </a:schemeClr>
              </a:solidFill>
              <a:latin typeface="Skia"/>
              <a:cs typeface="Skia"/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3995936" y="1772816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Down Arrow 2"/>
          <p:cNvSpPr/>
          <p:nvPr/>
        </p:nvSpPr>
        <p:spPr>
          <a:xfrm>
            <a:off x="6084168" y="3212976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Left Arrow 3"/>
          <p:cNvSpPr/>
          <p:nvPr/>
        </p:nvSpPr>
        <p:spPr>
          <a:xfrm>
            <a:off x="3995936" y="4509120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Up Arrow 4"/>
          <p:cNvSpPr/>
          <p:nvPr/>
        </p:nvSpPr>
        <p:spPr>
          <a:xfrm>
            <a:off x="2339752" y="2996952"/>
            <a:ext cx="484632" cy="9784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1259632" y="1484784"/>
            <a:ext cx="25955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Morador: Madruga !</a:t>
            </a:r>
          </a:p>
          <a:p>
            <a:endParaRPr lang="pt-BR" dirty="0"/>
          </a:p>
          <a:p>
            <a:r>
              <a:rPr lang="pt-BR" dirty="0" smtClean="0"/>
              <a:t>Cachorro:   Zica</a:t>
            </a:r>
          </a:p>
          <a:p>
            <a:endParaRPr lang="pt-BR" dirty="0" smtClean="0"/>
          </a:p>
          <a:p>
            <a:r>
              <a:rPr lang="pt-BR" dirty="0" smtClean="0"/>
              <a:t>Cientista: Dr. </a:t>
            </a:r>
            <a:r>
              <a:rPr lang="pt-BR" dirty="0" err="1" smtClean="0"/>
              <a:t>Chapatim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352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6876256" y="116632"/>
            <a:ext cx="2182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tx2">
                    <a:lumMod val="75000"/>
                  </a:schemeClr>
                </a:solidFill>
                <a:latin typeface="Skia"/>
                <a:cs typeface="Skia"/>
              </a:rPr>
              <a:t>Como ? 4 </a:t>
            </a:r>
            <a:r>
              <a:rPr lang="pt-BR" sz="2800" dirty="0" err="1" smtClean="0">
                <a:solidFill>
                  <a:schemeClr val="tx2">
                    <a:lumMod val="75000"/>
                  </a:schemeClr>
                </a:solidFill>
                <a:latin typeface="Skia"/>
                <a:cs typeface="Skia"/>
              </a:rPr>
              <a:t>C</a:t>
            </a:r>
            <a:r>
              <a:rPr lang="pt-BR" sz="2800" dirty="0" err="1" smtClean="0">
                <a:solidFill>
                  <a:schemeClr val="tx2">
                    <a:lumMod val="75000"/>
                  </a:schemeClr>
                </a:solidFill>
                <a:latin typeface="Skia"/>
                <a:cs typeface="Skia"/>
              </a:rPr>
              <a:t>’s</a:t>
            </a:r>
            <a:endParaRPr lang="pt-BR" sz="2800" dirty="0">
              <a:solidFill>
                <a:schemeClr val="tx2">
                  <a:lumMod val="75000"/>
                </a:schemeClr>
              </a:solidFill>
              <a:latin typeface="Skia"/>
              <a:cs typeface="Skia"/>
            </a:endParaRPr>
          </a:p>
        </p:txBody>
      </p:sp>
      <p:pic>
        <p:nvPicPr>
          <p:cNvPr id="6" name="Picture 5" descr="images_ideia_para_j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980728"/>
            <a:ext cx="5451211" cy="33123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4509120"/>
            <a:ext cx="3930032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Morador: Madruga !</a:t>
            </a:r>
          </a:p>
          <a:p>
            <a:endParaRPr lang="pt-BR" sz="2800" dirty="0"/>
          </a:p>
          <a:p>
            <a:r>
              <a:rPr lang="pt-BR" sz="2800" dirty="0" smtClean="0"/>
              <a:t>Cachorro:   Zica</a:t>
            </a:r>
          </a:p>
          <a:p>
            <a:endParaRPr lang="pt-BR" sz="2800" dirty="0" smtClean="0"/>
          </a:p>
          <a:p>
            <a:r>
              <a:rPr lang="pt-BR" sz="2800" dirty="0" smtClean="0"/>
              <a:t>Cientista: Dr. </a:t>
            </a:r>
            <a:r>
              <a:rPr lang="pt-BR" sz="2800" dirty="0" err="1" smtClean="0"/>
              <a:t>Chapatim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685053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5696" y="1916832"/>
            <a:ext cx="5240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Obrigado </a:t>
            </a:r>
            <a:r>
              <a:rPr lang="en-US" sz="3600" dirty="0" err="1" smtClean="0"/>
              <a:t>por</a:t>
            </a:r>
            <a:r>
              <a:rPr lang="en-US" sz="3600" dirty="0" smtClean="0"/>
              <a:t> </a:t>
            </a:r>
            <a:r>
              <a:rPr lang="en-US" sz="3600" dirty="0" err="1" smtClean="0"/>
              <a:t>participar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395536" y="6093296"/>
            <a:ext cx="3347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odair.bonin@mobideas.com.br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5949280"/>
            <a:ext cx="3276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1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492896"/>
            <a:ext cx="6732240" cy="40393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39552" y="260648"/>
            <a:ext cx="7992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Skia"/>
                <a:cs typeface="Skia"/>
              </a:rPr>
              <a:t>Introdução</a:t>
            </a:r>
            <a:endParaRPr lang="en-US" sz="2800" dirty="0">
              <a:latin typeface="Skia"/>
              <a:cs typeface="Ski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37182" y="836712"/>
            <a:ext cx="8712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Skia"/>
                <a:cs typeface="Skia"/>
              </a:rPr>
              <a:t>Componentes</a:t>
            </a:r>
            <a:r>
              <a:rPr lang="en-US" sz="2000" dirty="0" smtClean="0">
                <a:latin typeface="Skia"/>
                <a:cs typeface="Skia"/>
              </a:rPr>
              <a:t> </a:t>
            </a:r>
            <a:r>
              <a:rPr lang="en-US" sz="2000" dirty="0" err="1" smtClean="0">
                <a:latin typeface="Skia"/>
                <a:cs typeface="Skia"/>
              </a:rPr>
              <a:t>importantes</a:t>
            </a:r>
            <a:r>
              <a:rPr lang="en-US" sz="2000" dirty="0" smtClean="0">
                <a:latin typeface="Skia"/>
                <a:cs typeface="Skia"/>
              </a:rPr>
              <a:t> </a:t>
            </a:r>
            <a:r>
              <a:rPr lang="en-US" sz="2000" dirty="0" err="1" smtClean="0">
                <a:latin typeface="Skia"/>
                <a:cs typeface="Skia"/>
              </a:rPr>
              <a:t>em</a:t>
            </a:r>
            <a:r>
              <a:rPr lang="en-US" sz="2000" dirty="0" smtClean="0">
                <a:latin typeface="Skia"/>
                <a:cs typeface="Skia"/>
              </a:rPr>
              <a:t> um </a:t>
            </a:r>
            <a:r>
              <a:rPr lang="en-US" sz="2000" dirty="0" err="1" smtClean="0">
                <a:latin typeface="Skia"/>
                <a:cs typeface="Skia"/>
              </a:rPr>
              <a:t>jogo</a:t>
            </a:r>
            <a:r>
              <a:rPr lang="en-US" sz="2000" dirty="0" smtClean="0">
                <a:latin typeface="Skia"/>
                <a:cs typeface="Skia"/>
              </a:rPr>
              <a:t> com </a:t>
            </a:r>
            <a:r>
              <a:rPr lang="en-US" sz="2000" dirty="0" err="1" smtClean="0">
                <a:latin typeface="Skia"/>
                <a:cs typeface="Skia"/>
              </a:rPr>
              <a:t>AndEngine</a:t>
            </a:r>
            <a:endParaRPr lang="en-US" sz="2000" dirty="0">
              <a:latin typeface="Skia"/>
              <a:cs typeface="Skia"/>
            </a:endParaRPr>
          </a:p>
        </p:txBody>
      </p:sp>
      <p:pic>
        <p:nvPicPr>
          <p:cNvPr id="4" name="Picture 3" descr="android-logo-de-lad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32379"/>
            <a:ext cx="1082423" cy="1080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39752" y="2420888"/>
            <a:ext cx="23458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 smtClean="0">
                <a:solidFill>
                  <a:srgbClr val="CCFFCC"/>
                </a:solidFill>
                <a:latin typeface="Skia"/>
                <a:cs typeface="Skia"/>
              </a:rPr>
              <a:t>Scene</a:t>
            </a:r>
            <a:r>
              <a:rPr lang="pt-BR" sz="4000" dirty="0" smtClean="0">
                <a:solidFill>
                  <a:srgbClr val="CCFFCC"/>
                </a:solidFill>
                <a:latin typeface="Skia"/>
                <a:cs typeface="Skia"/>
              </a:rPr>
              <a:t> </a:t>
            </a:r>
            <a:r>
              <a:rPr lang="pt-BR" sz="2000" dirty="0" smtClean="0">
                <a:solidFill>
                  <a:srgbClr val="CCFFCC"/>
                </a:solidFill>
                <a:latin typeface="Skia"/>
                <a:cs typeface="Skia"/>
              </a:rPr>
              <a:t>(ação)</a:t>
            </a:r>
            <a:endParaRPr lang="pt-BR" sz="4000" dirty="0">
              <a:solidFill>
                <a:srgbClr val="CCFFCC"/>
              </a:solidFill>
              <a:latin typeface="Skia"/>
              <a:cs typeface="Ski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7864" y="4005064"/>
            <a:ext cx="78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kia"/>
                <a:cs typeface="Skia"/>
              </a:rPr>
              <a:t>Sprite</a:t>
            </a:r>
            <a:endParaRPr lang="pt-BR" dirty="0">
              <a:latin typeface="Skia"/>
              <a:cs typeface="Ski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636912"/>
            <a:ext cx="1536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err="1" smtClean="0">
                <a:solidFill>
                  <a:srgbClr val="CCFFCC"/>
                </a:solidFill>
                <a:latin typeface="Skia"/>
                <a:cs typeface="Skia"/>
              </a:rPr>
              <a:t>Camera</a:t>
            </a:r>
            <a:endParaRPr lang="pt-BR" sz="3200" b="1" dirty="0">
              <a:solidFill>
                <a:srgbClr val="CCFFCC"/>
              </a:solidFill>
              <a:latin typeface="Skia"/>
              <a:cs typeface="Skia"/>
            </a:endParaRPr>
          </a:p>
        </p:txBody>
      </p:sp>
      <p:pic>
        <p:nvPicPr>
          <p:cNvPr id="8" name="Picture 7" descr="BaseB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6021288"/>
            <a:ext cx="6696744" cy="501813"/>
          </a:xfrm>
          <a:prstGeom prst="rect">
            <a:avLst/>
          </a:prstGeom>
        </p:spPr>
      </p:pic>
      <p:pic>
        <p:nvPicPr>
          <p:cNvPr id="9" name="Picture 8" descr="DonutP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509120"/>
            <a:ext cx="1790700" cy="647700"/>
          </a:xfrm>
          <a:prstGeom prst="rect">
            <a:avLst/>
          </a:prstGeom>
        </p:spPr>
      </p:pic>
      <p:pic>
        <p:nvPicPr>
          <p:cNvPr id="10" name="Picture 9" descr="Pila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3356992"/>
            <a:ext cx="469900" cy="3124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52320" y="2924944"/>
            <a:ext cx="78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kia"/>
                <a:cs typeface="Skia"/>
              </a:rPr>
              <a:t>Sprite</a:t>
            </a:r>
            <a:endParaRPr lang="pt-BR" dirty="0">
              <a:latin typeface="Skia"/>
              <a:cs typeface="Ski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528" y="3356992"/>
            <a:ext cx="1312690" cy="24482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92080" y="5157192"/>
            <a:ext cx="21467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 err="1" smtClean="0">
                <a:latin typeface="Rosewood Std Regular"/>
                <a:cs typeface="Rosewood Std Regular"/>
              </a:rPr>
              <a:t>Saloon</a:t>
            </a:r>
            <a:endParaRPr lang="pt-BR" sz="4400" dirty="0">
              <a:latin typeface="Rosewood Std Regular"/>
              <a:cs typeface="Rosewood Std Regula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84168" y="4941168"/>
            <a:ext cx="616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latin typeface="Skia"/>
                <a:cs typeface="Skia"/>
              </a:rPr>
              <a:t>Text</a:t>
            </a:r>
            <a:endParaRPr lang="pt-BR" dirty="0">
              <a:latin typeface="Skia"/>
              <a:cs typeface="Ski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20072" y="4149080"/>
            <a:ext cx="792088" cy="6480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extBox 18"/>
          <p:cNvSpPr txBox="1"/>
          <p:nvPr/>
        </p:nvSpPr>
        <p:spPr>
          <a:xfrm>
            <a:off x="5076056" y="3717032"/>
            <a:ext cx="1190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latin typeface="Skia"/>
                <a:cs typeface="Skia"/>
              </a:rPr>
              <a:t>Rectangle</a:t>
            </a:r>
            <a:endParaRPr lang="pt-BR" dirty="0">
              <a:latin typeface="Skia"/>
              <a:cs typeface="Skia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520" y="1268760"/>
            <a:ext cx="1331640" cy="9969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483768" y="6021288"/>
            <a:ext cx="78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kia"/>
                <a:cs typeface="Skia"/>
              </a:rPr>
              <a:t>Sprite</a:t>
            </a:r>
            <a:endParaRPr lang="pt-BR" dirty="0"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237838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7" grpId="0"/>
      <p:bldP spid="15" grpId="0" animBg="1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260648"/>
            <a:ext cx="2639616" cy="19797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2" y="116632"/>
            <a:ext cx="44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kia"/>
                <a:cs typeface="Skia"/>
              </a:rPr>
              <a:t>Pode rodar ... vamos ver o que acontece ...</a:t>
            </a:r>
            <a:endParaRPr lang="pt-BR" dirty="0">
              <a:latin typeface="Skia"/>
              <a:cs typeface="Ski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420888"/>
            <a:ext cx="7344816" cy="4128234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 rot="19698518">
            <a:off x="2538121" y="3145811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Down Arrow 4"/>
          <p:cNvSpPr/>
          <p:nvPr/>
        </p:nvSpPr>
        <p:spPr>
          <a:xfrm>
            <a:off x="1403648" y="1484784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/>
          <p:cNvSpPr txBox="1"/>
          <p:nvPr/>
        </p:nvSpPr>
        <p:spPr>
          <a:xfrm>
            <a:off x="1043608" y="1052736"/>
            <a:ext cx="263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kia"/>
                <a:cs typeface="Skia"/>
              </a:rPr>
              <a:t>Fonte TTF (</a:t>
            </a:r>
            <a:r>
              <a:rPr lang="pt-BR" dirty="0" err="1" smtClean="0">
                <a:latin typeface="Skia"/>
                <a:cs typeface="Skia"/>
              </a:rPr>
              <a:t>dafont.com</a:t>
            </a:r>
            <a:r>
              <a:rPr lang="pt-BR" dirty="0" smtClean="0">
                <a:latin typeface="Skia"/>
                <a:cs typeface="Skia"/>
              </a:rPr>
              <a:t>)</a:t>
            </a:r>
            <a:endParaRPr lang="pt-BR" dirty="0">
              <a:latin typeface="Skia"/>
              <a:cs typeface="Ski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5896" y="2996952"/>
            <a:ext cx="2603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kia"/>
                <a:cs typeface="Skia"/>
              </a:rPr>
              <a:t>Mosca (Sprite  est</a:t>
            </a:r>
            <a:r>
              <a:rPr lang="pt-BR" dirty="0" smtClean="0">
                <a:latin typeface="Skia"/>
                <a:cs typeface="Skia"/>
              </a:rPr>
              <a:t>ático)</a:t>
            </a:r>
            <a:endParaRPr lang="pt-BR" dirty="0">
              <a:latin typeface="Skia"/>
              <a:cs typeface="Ski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68144" y="4149080"/>
            <a:ext cx="1794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kia"/>
                <a:cs typeface="Skia"/>
              </a:rPr>
              <a:t>Sprite  animado</a:t>
            </a:r>
            <a:endParaRPr lang="pt-BR" dirty="0">
              <a:latin typeface="Skia"/>
              <a:cs typeface="Skia"/>
            </a:endParaRPr>
          </a:p>
        </p:txBody>
      </p:sp>
      <p:sp>
        <p:nvSpPr>
          <p:cNvPr id="11" name="Left Arrow 10"/>
          <p:cNvSpPr/>
          <p:nvPr/>
        </p:nvSpPr>
        <p:spPr>
          <a:xfrm rot="17623770">
            <a:off x="5778482" y="4729989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Left Arrow 11"/>
          <p:cNvSpPr/>
          <p:nvPr/>
        </p:nvSpPr>
        <p:spPr>
          <a:xfrm rot="16200000">
            <a:off x="1156760" y="4828016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1043608" y="4149080"/>
            <a:ext cx="2301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kia"/>
                <a:cs typeface="Skia"/>
              </a:rPr>
              <a:t>Controle anal</a:t>
            </a:r>
            <a:r>
              <a:rPr lang="pt-BR" dirty="0" smtClean="0">
                <a:latin typeface="Skia"/>
                <a:cs typeface="Skia"/>
              </a:rPr>
              <a:t>ó</a:t>
            </a:r>
            <a:r>
              <a:rPr lang="pt-BR" dirty="0" smtClean="0">
                <a:latin typeface="Skia"/>
                <a:cs typeface="Skia"/>
              </a:rPr>
              <a:t>gico,</a:t>
            </a:r>
          </a:p>
          <a:p>
            <a:r>
              <a:rPr lang="pt-BR" dirty="0" smtClean="0">
                <a:latin typeface="Skia"/>
                <a:cs typeface="Skia"/>
              </a:rPr>
              <a:t>Velocidade da mosca</a:t>
            </a:r>
            <a:endParaRPr lang="pt-BR" dirty="0">
              <a:latin typeface="Skia"/>
              <a:cs typeface="Skia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6012160" y="2420888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3563888" y="2492896"/>
            <a:ext cx="2470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kia"/>
                <a:cs typeface="Skia"/>
              </a:rPr>
              <a:t>Placar: texto </a:t>
            </a:r>
            <a:r>
              <a:rPr lang="pt-BR" dirty="0" err="1" smtClean="0">
                <a:latin typeface="Skia"/>
                <a:cs typeface="Skia"/>
              </a:rPr>
              <a:t>dinamico</a:t>
            </a:r>
            <a:endParaRPr lang="pt-BR" dirty="0">
              <a:latin typeface="Skia"/>
              <a:cs typeface="Skia"/>
            </a:endParaRPr>
          </a:p>
        </p:txBody>
      </p:sp>
      <p:sp>
        <p:nvSpPr>
          <p:cNvPr id="15" name="Left Arrow 14"/>
          <p:cNvSpPr/>
          <p:nvPr/>
        </p:nvSpPr>
        <p:spPr>
          <a:xfrm rot="16200000">
            <a:off x="4109088" y="4900024"/>
            <a:ext cx="978408" cy="4846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Box 15"/>
          <p:cNvSpPr txBox="1"/>
          <p:nvPr/>
        </p:nvSpPr>
        <p:spPr>
          <a:xfrm>
            <a:off x="3563888" y="4005064"/>
            <a:ext cx="2109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kia"/>
                <a:cs typeface="Skia"/>
              </a:rPr>
              <a:t>Box2D, f</a:t>
            </a:r>
            <a:r>
              <a:rPr lang="pt-BR" dirty="0" smtClean="0">
                <a:latin typeface="Skia"/>
                <a:cs typeface="Skia"/>
              </a:rPr>
              <a:t>ísica,</a:t>
            </a:r>
          </a:p>
          <a:p>
            <a:r>
              <a:rPr lang="pt-BR" dirty="0">
                <a:latin typeface="Skia"/>
                <a:cs typeface="Skia"/>
              </a:rPr>
              <a:t>c</a:t>
            </a:r>
            <a:r>
              <a:rPr lang="pt-BR" dirty="0" smtClean="0">
                <a:latin typeface="Skia"/>
                <a:cs typeface="Skia"/>
              </a:rPr>
              <a:t>orpo, gravidade ...</a:t>
            </a:r>
            <a:endParaRPr lang="pt-BR" dirty="0">
              <a:latin typeface="Skia"/>
              <a:cs typeface="Skia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2555776" y="1844824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TextBox 17"/>
          <p:cNvSpPr txBox="1"/>
          <p:nvPr/>
        </p:nvSpPr>
        <p:spPr>
          <a:xfrm>
            <a:off x="2915816" y="1844824"/>
            <a:ext cx="757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latin typeface="Skia"/>
                <a:cs typeface="Skia"/>
              </a:rPr>
              <a:t>Linha</a:t>
            </a:r>
            <a:endParaRPr lang="pt-BR" dirty="0">
              <a:latin typeface="Skia"/>
              <a:cs typeface="Ski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24128" y="3284984"/>
            <a:ext cx="224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2">
                    <a:lumMod val="25000"/>
                  </a:schemeClr>
                </a:solidFill>
                <a:latin typeface="Skia"/>
                <a:cs typeface="Skia"/>
              </a:rPr>
              <a:t>Background (</a:t>
            </a:r>
            <a:r>
              <a:rPr lang="pt-BR" dirty="0" err="1" smtClean="0">
                <a:solidFill>
                  <a:schemeClr val="tx2">
                    <a:lumMod val="25000"/>
                  </a:schemeClr>
                </a:solidFill>
                <a:latin typeface="Skia"/>
                <a:cs typeface="Skia"/>
              </a:rPr>
              <a:t>sprite</a:t>
            </a:r>
            <a:r>
              <a:rPr lang="pt-BR" dirty="0" smtClean="0">
                <a:solidFill>
                  <a:schemeClr val="tx2">
                    <a:lumMod val="25000"/>
                  </a:schemeClr>
                </a:solidFill>
                <a:latin typeface="Skia"/>
                <a:cs typeface="Skia"/>
              </a:rPr>
              <a:t>)</a:t>
            </a:r>
            <a:endParaRPr lang="pt-BR" dirty="0">
              <a:solidFill>
                <a:schemeClr val="tx2">
                  <a:lumMod val="25000"/>
                </a:schemeClr>
              </a:solidFill>
              <a:latin typeface="Skia"/>
              <a:cs typeface="Ski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987824" y="3861048"/>
            <a:ext cx="792088" cy="129614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43808" y="3645024"/>
            <a:ext cx="2764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tx2">
                    <a:lumMod val="25000"/>
                  </a:schemeClr>
                </a:solidFill>
                <a:latin typeface="Skia"/>
                <a:cs typeface="Skia"/>
              </a:rPr>
              <a:t>Colis</a:t>
            </a:r>
            <a:r>
              <a:rPr lang="pt-BR" dirty="0" smtClean="0">
                <a:solidFill>
                  <a:schemeClr val="tx2">
                    <a:lumMod val="25000"/>
                  </a:schemeClr>
                </a:solidFill>
                <a:latin typeface="Skia"/>
                <a:cs typeface="Skia"/>
              </a:rPr>
              <a:t>ão em vários objetos</a:t>
            </a:r>
            <a:endParaRPr lang="pt-BR" dirty="0">
              <a:solidFill>
                <a:schemeClr val="tx2">
                  <a:lumMod val="25000"/>
                </a:schemeClr>
              </a:solidFill>
              <a:latin typeface="Skia"/>
              <a:cs typeface="Skia"/>
            </a:endParaRPr>
          </a:p>
        </p:txBody>
      </p:sp>
    </p:spTree>
    <p:extLst>
      <p:ext uri="{BB962C8B-B14F-4D97-AF65-F5344CB8AC3E}">
        <p14:creationId xmlns:p14="http://schemas.microsoft.com/office/powerpoint/2010/main" val="214078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  <p:bldP spid="9" grpId="0"/>
      <p:bldP spid="10" grpId="0"/>
      <p:bldP spid="11" grpId="0" animBg="1"/>
      <p:bldP spid="12" grpId="0" animBg="1"/>
      <p:bldP spid="13" grpId="0"/>
      <p:bldP spid="6" grpId="0" animBg="1"/>
      <p:bldP spid="14" grpId="0"/>
      <p:bldP spid="15" grpId="0" animBg="1"/>
      <p:bldP spid="16" grpId="0"/>
      <p:bldP spid="17" grpId="0" animBg="1"/>
      <p:bldP spid="18" grpId="0"/>
      <p:bldP spid="19" grpId="0"/>
      <p:bldP spid="2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7504" y="116632"/>
            <a:ext cx="264727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>
                <a:latin typeface="Courier"/>
                <a:cs typeface="Courier"/>
              </a:rPr>
              <a:t>Fechamento</a:t>
            </a:r>
            <a:endParaRPr lang="pt-BR" sz="3200" b="1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1700808"/>
            <a:ext cx="5899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latin typeface="Skia"/>
                <a:cs typeface="Skia"/>
              </a:rPr>
              <a:t>Um jogo é semelhante á cena de um filme</a:t>
            </a:r>
            <a:endParaRPr lang="pt-BR" sz="2400" dirty="0">
              <a:latin typeface="Skia"/>
              <a:cs typeface="Ski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2708920"/>
            <a:ext cx="6938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latin typeface="Skia"/>
                <a:cs typeface="Skia"/>
              </a:rPr>
              <a:t>Para se criar um jogo é preciso estudo e dedicação</a:t>
            </a:r>
            <a:endParaRPr lang="pt-BR" sz="2400" dirty="0">
              <a:latin typeface="Skia"/>
              <a:cs typeface="Ski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3717032"/>
            <a:ext cx="8558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>
                <a:latin typeface="Skia"/>
                <a:cs typeface="Skia"/>
              </a:rPr>
              <a:t>AndEngine</a:t>
            </a:r>
            <a:r>
              <a:rPr lang="pt-BR" sz="2400" dirty="0" smtClean="0">
                <a:latin typeface="Skia"/>
                <a:cs typeface="Skia"/>
              </a:rPr>
              <a:t> possui todas as funcionalidade para criar Jogos 2D</a:t>
            </a:r>
            <a:endParaRPr lang="pt-BR" sz="2400" dirty="0">
              <a:latin typeface="Skia"/>
              <a:cs typeface="Ski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4653136"/>
            <a:ext cx="7283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latin typeface="Skia"/>
                <a:cs typeface="Skia"/>
              </a:rPr>
              <a:t>Jogos são os aplicativo mais baixados do </a:t>
            </a:r>
            <a:r>
              <a:rPr lang="pt-BR" sz="2400" dirty="0" err="1" smtClean="0">
                <a:latin typeface="Skia"/>
                <a:cs typeface="Skia"/>
              </a:rPr>
              <a:t>GooglePlay</a:t>
            </a:r>
            <a:endParaRPr lang="pt-BR" sz="2400" dirty="0">
              <a:latin typeface="Skia"/>
              <a:cs typeface="Ski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36" y="188640"/>
            <a:ext cx="1331640" cy="99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8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7504" y="116632"/>
            <a:ext cx="264727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>
                <a:latin typeface="Courier"/>
                <a:cs typeface="Courier"/>
              </a:rPr>
              <a:t>Fechamento</a:t>
            </a:r>
            <a:endParaRPr lang="pt-BR" sz="3200" b="1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1124744"/>
            <a:ext cx="5611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latin typeface="Skia"/>
                <a:cs typeface="Skia"/>
              </a:rPr>
              <a:t>O </a:t>
            </a:r>
            <a:r>
              <a:rPr lang="pt-BR" sz="2400" dirty="0">
                <a:latin typeface="Skia"/>
                <a:cs typeface="Skia"/>
              </a:rPr>
              <a:t>q</a:t>
            </a:r>
            <a:r>
              <a:rPr lang="pt-BR" sz="2400" dirty="0" smtClean="0">
                <a:latin typeface="Skia"/>
                <a:cs typeface="Skia"/>
              </a:rPr>
              <a:t>ue faltou  para se ter um bom jogo ?</a:t>
            </a:r>
            <a:endParaRPr lang="pt-BR" sz="2400" dirty="0">
              <a:latin typeface="Skia"/>
              <a:cs typeface="Ski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2098" y="2924944"/>
            <a:ext cx="58304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err="1" smtClean="0">
                <a:solidFill>
                  <a:srgbClr val="CCFFCC"/>
                </a:solidFill>
                <a:latin typeface="Skia"/>
                <a:cs typeface="Skia"/>
              </a:rPr>
              <a:t>StoryBoard</a:t>
            </a:r>
            <a:r>
              <a:rPr lang="pt-BR" sz="4000" dirty="0" smtClean="0">
                <a:solidFill>
                  <a:srgbClr val="CCFFCC"/>
                </a:solidFill>
                <a:latin typeface="Skia"/>
                <a:cs typeface="Skia"/>
              </a:rPr>
              <a:t> bem definido</a:t>
            </a:r>
          </a:p>
          <a:p>
            <a:pPr algn="ctr"/>
            <a:endParaRPr lang="pt-BR" sz="4000" dirty="0">
              <a:latin typeface="Skia"/>
              <a:cs typeface="Skia"/>
            </a:endParaRPr>
          </a:p>
          <a:p>
            <a:pPr algn="ctr"/>
            <a:r>
              <a:rPr lang="pt-BR" sz="4000" dirty="0" smtClean="0">
                <a:latin typeface="Skia"/>
                <a:cs typeface="Skia"/>
              </a:rPr>
              <a:t>(história)</a:t>
            </a:r>
            <a:endParaRPr lang="pt-BR" sz="4000" dirty="0">
              <a:latin typeface="Skia"/>
              <a:cs typeface="Ski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88" y="1844824"/>
            <a:ext cx="1738220" cy="47959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6309320"/>
            <a:ext cx="399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* Seu amigo designer pode te ajudar !</a:t>
            </a:r>
            <a:endParaRPr lang="pt-B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336" y="188640"/>
            <a:ext cx="1331640" cy="99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6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7504" y="116632"/>
            <a:ext cx="264727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>
                <a:latin typeface="Courier"/>
                <a:cs typeface="Courier"/>
              </a:rPr>
              <a:t>Fechamento</a:t>
            </a:r>
            <a:endParaRPr lang="pt-BR" sz="3200" b="1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1124744"/>
            <a:ext cx="5611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latin typeface="Skia"/>
                <a:cs typeface="Skia"/>
              </a:rPr>
              <a:t>O </a:t>
            </a:r>
            <a:r>
              <a:rPr lang="pt-BR" sz="2400" dirty="0">
                <a:latin typeface="Skia"/>
                <a:cs typeface="Skia"/>
              </a:rPr>
              <a:t>q</a:t>
            </a:r>
            <a:r>
              <a:rPr lang="pt-BR" sz="2400" dirty="0" smtClean="0">
                <a:latin typeface="Skia"/>
                <a:cs typeface="Skia"/>
              </a:rPr>
              <a:t>ue faltou  para se ter um bom jogo ?</a:t>
            </a:r>
            <a:endParaRPr lang="pt-BR" sz="2400" dirty="0">
              <a:latin typeface="Skia"/>
              <a:cs typeface="Ski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2492896"/>
            <a:ext cx="49909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CCFFCC"/>
                </a:solidFill>
                <a:latin typeface="Skia"/>
                <a:cs typeface="Skia"/>
              </a:rPr>
              <a:t>Ranking e pontuação</a:t>
            </a:r>
            <a:endParaRPr lang="pt-BR" sz="2400" dirty="0" smtClean="0">
              <a:solidFill>
                <a:srgbClr val="CCFFCC"/>
              </a:solidFill>
              <a:latin typeface="Skia"/>
              <a:cs typeface="Skia"/>
            </a:endParaRPr>
          </a:p>
          <a:p>
            <a:pPr algn="ctr"/>
            <a:endParaRPr lang="pt-BR" sz="2400" dirty="0">
              <a:latin typeface="Skia"/>
              <a:cs typeface="Skia"/>
            </a:endParaRPr>
          </a:p>
          <a:p>
            <a:pPr algn="ctr"/>
            <a:r>
              <a:rPr lang="pt-BR" sz="2400" dirty="0" smtClean="0">
                <a:latin typeface="Skia"/>
                <a:cs typeface="Skia"/>
              </a:rPr>
              <a:t>(desafios)</a:t>
            </a:r>
            <a:endParaRPr lang="pt-BR" sz="2400" dirty="0">
              <a:latin typeface="Skia"/>
              <a:cs typeface="Sk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4287077"/>
            <a:ext cx="2318668" cy="23119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336" y="188640"/>
            <a:ext cx="1331640" cy="99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18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7504" y="116632"/>
            <a:ext cx="264727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>
                <a:latin typeface="Courier"/>
                <a:cs typeface="Courier"/>
              </a:rPr>
              <a:t>Fechamento</a:t>
            </a:r>
            <a:endParaRPr lang="pt-BR" sz="3200" b="1" dirty="0">
              <a:latin typeface="Courier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91680" y="1124744"/>
            <a:ext cx="5611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latin typeface="Skia"/>
                <a:cs typeface="Skia"/>
              </a:rPr>
              <a:t>O </a:t>
            </a:r>
            <a:r>
              <a:rPr lang="pt-BR" sz="2400" dirty="0">
                <a:latin typeface="Skia"/>
                <a:cs typeface="Skia"/>
              </a:rPr>
              <a:t>q</a:t>
            </a:r>
            <a:r>
              <a:rPr lang="pt-BR" sz="2400" dirty="0" smtClean="0">
                <a:latin typeface="Skia"/>
                <a:cs typeface="Skia"/>
              </a:rPr>
              <a:t>ue faltou  para se ter um bom jogo ?</a:t>
            </a:r>
            <a:endParaRPr lang="pt-BR" sz="2400" dirty="0">
              <a:latin typeface="Skia"/>
              <a:cs typeface="Ski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87624" y="2204864"/>
            <a:ext cx="690435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CCFFCC"/>
                </a:solidFill>
                <a:latin typeface="Skia"/>
                <a:cs typeface="Skia"/>
              </a:rPr>
              <a:t>Estudo sobre os </a:t>
            </a:r>
            <a:r>
              <a:rPr lang="pt-BR" sz="2400" dirty="0" err="1" smtClean="0">
                <a:solidFill>
                  <a:srgbClr val="CCFFCC"/>
                </a:solidFill>
                <a:latin typeface="Skia"/>
                <a:cs typeface="Skia"/>
              </a:rPr>
              <a:t>devices</a:t>
            </a:r>
            <a:r>
              <a:rPr lang="pt-BR" sz="2400" dirty="0" smtClean="0">
                <a:solidFill>
                  <a:srgbClr val="CCFFCC"/>
                </a:solidFill>
                <a:latin typeface="Skia"/>
                <a:cs typeface="Skia"/>
              </a:rPr>
              <a:t> que poderão rodar o jogo</a:t>
            </a:r>
          </a:p>
          <a:p>
            <a:pPr algn="ctr"/>
            <a:endParaRPr lang="pt-BR" sz="2400" dirty="0">
              <a:latin typeface="Skia"/>
              <a:cs typeface="Skia"/>
            </a:endParaRPr>
          </a:p>
          <a:p>
            <a:pPr algn="ctr"/>
            <a:r>
              <a:rPr lang="pt-BR" sz="2400" dirty="0" smtClean="0">
                <a:latin typeface="Skia"/>
                <a:cs typeface="Skia"/>
              </a:rPr>
              <a:t>(usabilidade)</a:t>
            </a:r>
            <a:endParaRPr lang="pt-BR" sz="2400" dirty="0">
              <a:latin typeface="Skia"/>
              <a:cs typeface="Ski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933056"/>
            <a:ext cx="3968440" cy="22322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35696" y="6309320"/>
            <a:ext cx="80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Tablet</a:t>
            </a:r>
            <a:endParaRPr lang="pt-B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3717032"/>
            <a:ext cx="2544117" cy="24337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48264" y="6309320"/>
            <a:ext cx="143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SmartPhone</a:t>
            </a:r>
            <a:endParaRPr lang="pt-BR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6336" y="188640"/>
            <a:ext cx="1331640" cy="99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1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835696" y="5517232"/>
            <a:ext cx="5870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Criar</a:t>
            </a:r>
            <a:r>
              <a:rPr lang="en-US" sz="3600" dirty="0" smtClean="0"/>
              <a:t> </a:t>
            </a:r>
            <a:r>
              <a:rPr lang="en-US" sz="3600" dirty="0" err="1" smtClean="0"/>
              <a:t>é</a:t>
            </a:r>
            <a:r>
              <a:rPr lang="en-US" sz="3600" dirty="0" smtClean="0"/>
              <a:t> </a:t>
            </a:r>
            <a:r>
              <a:rPr lang="en-US" sz="3600" dirty="0" err="1" smtClean="0"/>
              <a:t>diferente</a:t>
            </a:r>
            <a:r>
              <a:rPr lang="en-US" sz="3600" dirty="0" smtClean="0"/>
              <a:t> de </a:t>
            </a:r>
            <a:r>
              <a:rPr lang="en-US" sz="3600" dirty="0" err="1" smtClean="0"/>
              <a:t>jogar</a:t>
            </a:r>
            <a:r>
              <a:rPr lang="en-US" sz="3600" dirty="0" smtClean="0"/>
              <a:t> </a:t>
            </a:r>
            <a:r>
              <a:rPr lang="en-US" sz="3600" dirty="0" smtClean="0"/>
              <a:t>…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836712"/>
            <a:ext cx="3480979" cy="371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8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19672" y="4653136"/>
            <a:ext cx="5864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Vamos</a:t>
            </a:r>
            <a:r>
              <a:rPr lang="en-US" sz="3600" dirty="0" smtClean="0"/>
              <a:t> </a:t>
            </a:r>
            <a:r>
              <a:rPr lang="en-US" sz="3600" dirty="0" err="1" smtClean="0"/>
              <a:t>criar</a:t>
            </a:r>
            <a:r>
              <a:rPr lang="en-US" sz="3600" dirty="0" smtClean="0"/>
              <a:t> um novo </a:t>
            </a:r>
            <a:r>
              <a:rPr lang="en-US" sz="3600" dirty="0" err="1" smtClean="0"/>
              <a:t>jogo</a:t>
            </a:r>
            <a:r>
              <a:rPr lang="en-US" sz="3600" dirty="0" smtClean="0"/>
              <a:t> 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pic>
        <p:nvPicPr>
          <p:cNvPr id="4" name="Picture 3" descr="queda-nas-açõ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476672"/>
            <a:ext cx="3816424" cy="352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37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Elemental.thmx</Template>
  <TotalTime>54382</TotalTime>
  <Words>413</Words>
  <Application>Microsoft Macintosh PowerPoint</Application>
  <PresentationFormat>On-screen Show (4:3)</PresentationFormat>
  <Paragraphs>119</Paragraphs>
  <Slides>15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Elemental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Odair Bonin</dc:creator>
  <cp:lastModifiedBy>Odair Bonin</cp:lastModifiedBy>
  <cp:revision>820</cp:revision>
  <dcterms:created xsi:type="dcterms:W3CDTF">2012-07-14T20:54:53Z</dcterms:created>
  <dcterms:modified xsi:type="dcterms:W3CDTF">2013-03-02T16:17:45Z</dcterms:modified>
</cp:coreProperties>
</file>